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</p:sldMasterIdLst>
  <p:notesMasterIdLst>
    <p:notesMasterId r:id="rId5"/>
  </p:notesMasterIdLst>
  <p:sldIdLst>
    <p:sldId id="261" r:id="rId3"/>
    <p:sldId id="259" r:id="rId4"/>
  </p:sldIdLst>
  <p:sldSz cx="9944100" cy="7100888"/>
  <p:notesSz cx="6797675" cy="9872663"/>
  <p:defaultTextStyle>
    <a:defPPr>
      <a:defRPr lang="de-DE"/>
    </a:defPPr>
    <a:lvl1pPr algn="l" defTabSz="973138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85775" indent="-28575" algn="l" defTabSz="973138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73138" indent="-58738" algn="l" defTabSz="973138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460500" indent="-88900" algn="l" defTabSz="973138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946275" indent="-117475" algn="l" defTabSz="973138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7">
          <p15:clr>
            <a:srgbClr val="A4A3A4"/>
          </p15:clr>
        </p15:guide>
        <p15:guide id="2" pos="31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ABC2"/>
    <a:srgbClr val="25B2C9"/>
    <a:srgbClr val="FFFFFF"/>
    <a:srgbClr val="CC0000"/>
    <a:srgbClr val="F7923F"/>
    <a:srgbClr val="0099CC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4912" autoAdjust="0"/>
  </p:normalViewPr>
  <p:slideViewPr>
    <p:cSldViewPr>
      <p:cViewPr varScale="1">
        <p:scale>
          <a:sx n="69" d="100"/>
          <a:sy n="69" d="100"/>
        </p:scale>
        <p:origin x="1714" y="38"/>
      </p:cViewPr>
      <p:guideLst>
        <p:guide orient="horz" pos="2237"/>
        <p:guide pos="3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3634"/>
          </a:xfrm>
          <a:prstGeom prst="rect">
            <a:avLst/>
          </a:prstGeom>
        </p:spPr>
        <p:txBody>
          <a:bodyPr vert="horz" lIns="91782" tIns="45889" rIns="91782" bIns="45889" rtlCol="0"/>
          <a:lstStyle>
            <a:lvl1pPr algn="l" defTabSz="97754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3634"/>
          </a:xfrm>
          <a:prstGeom prst="rect">
            <a:avLst/>
          </a:prstGeom>
        </p:spPr>
        <p:txBody>
          <a:bodyPr vert="horz" lIns="91782" tIns="45889" rIns="91782" bIns="45889" rtlCol="0"/>
          <a:lstStyle>
            <a:lvl1pPr algn="r" defTabSz="97754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0F4CF5-6E7D-4DB0-BEE0-66D2BC9DE872}" type="datetimeFigureOut">
              <a:rPr lang="de-DE"/>
              <a:pPr>
                <a:defRPr/>
              </a:pPr>
              <a:t>30.06.2026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06450" y="739775"/>
            <a:ext cx="5184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2" tIns="45889" rIns="91782" bIns="45889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89522"/>
            <a:ext cx="5438140" cy="4442699"/>
          </a:xfrm>
          <a:prstGeom prst="rect">
            <a:avLst/>
          </a:prstGeom>
        </p:spPr>
        <p:txBody>
          <a:bodyPr vert="horz" lIns="91782" tIns="45889" rIns="91782" bIns="45889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60" cy="493634"/>
          </a:xfrm>
          <a:prstGeom prst="rect">
            <a:avLst/>
          </a:prstGeom>
        </p:spPr>
        <p:txBody>
          <a:bodyPr vert="horz" lIns="91782" tIns="45889" rIns="91782" bIns="45889" rtlCol="0" anchor="b"/>
          <a:lstStyle>
            <a:lvl1pPr algn="l" defTabSz="97754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60" cy="493634"/>
          </a:xfrm>
          <a:prstGeom prst="rect">
            <a:avLst/>
          </a:prstGeom>
        </p:spPr>
        <p:txBody>
          <a:bodyPr vert="horz" lIns="91782" tIns="45889" rIns="91782" bIns="45889" rtlCol="0" anchor="b"/>
          <a:lstStyle>
            <a:lvl1pPr algn="r" defTabSz="97754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2303B18-2CF8-4071-B718-80006497B7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731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5775" algn="l" defTabSz="9731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73138" algn="l" defTabSz="9731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60500" algn="l" defTabSz="9731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46275" algn="l" defTabSz="9731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34819" algn="l" defTabSz="97392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21782" algn="l" defTabSz="97392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08746" algn="l" defTabSz="97392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95710" algn="l" defTabSz="97392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303B18-2CF8-4071-B718-80006497B7B6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665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303B18-2CF8-4071-B718-80006497B7B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39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noProof="0"/>
              <a:t>Titelmasterformat durch Klicken bearbeiten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745200" y="2682000"/>
            <a:ext cx="7045200" cy="3204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Fußzeilenplatzhalt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 </a:t>
            </a:r>
          </a:p>
          <a:p>
            <a:pPr>
              <a:defRPr/>
            </a:pPr>
            <a:r>
              <a:rPr lang="de-DE"/>
              <a:t>Abteilung / Bereich </a:t>
            </a:r>
          </a:p>
          <a:p>
            <a:pPr>
              <a:defRPr/>
            </a:pPr>
            <a:r>
              <a:rPr lang="de-DE"/>
              <a:t>Autor </a:t>
            </a:r>
          </a:p>
          <a:p>
            <a:pPr>
              <a:defRPr/>
            </a:pPr>
            <a:r>
              <a:rPr lang="de-DE"/>
              <a:t>Version / Datum 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 i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05600" y="2621750"/>
            <a:ext cx="7664400" cy="3333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algn="ctr">
              <a:buNone/>
              <a:defRPr sz="1900">
                <a:solidFill>
                  <a:srgbClr val="8989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4" name="Fußzeilenplatzhalt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Thema </a:t>
            </a:r>
          </a:p>
          <a:p>
            <a:pPr>
              <a:defRPr/>
            </a:pPr>
            <a:r>
              <a:rPr lang="de-DE"/>
              <a:t>Abteilung / Bereich </a:t>
            </a:r>
          </a:p>
          <a:p>
            <a:pPr>
              <a:defRPr/>
            </a:pPr>
            <a:r>
              <a:rPr lang="de-DE"/>
              <a:t>Autor </a:t>
            </a:r>
          </a:p>
          <a:p>
            <a:pPr>
              <a:defRPr/>
            </a:pPr>
            <a:r>
              <a:rPr lang="de-DE"/>
              <a:t>Version / Datum 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Titelmasterformat durch Klicken bearbeiten</a:t>
            </a:r>
            <a:endParaRPr lang="de-DE" dirty="0"/>
          </a:p>
        </p:txBody>
      </p:sp>
      <p:sp>
        <p:nvSpPr>
          <p:cNvPr id="6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757238" y="1864800"/>
            <a:ext cx="8287200" cy="4287600"/>
          </a:xfrm>
          <a:prstGeom prst="rect">
            <a:avLst/>
          </a:prstGeom>
        </p:spPr>
        <p:txBody>
          <a:bodyPr/>
          <a:lstStyle>
            <a:lvl1pPr>
              <a:buClr>
                <a:srgbClr val="006B61"/>
              </a:buClr>
              <a:buFont typeface="Arial" pitchFamily="34" charset="0"/>
              <a:buChar char="|"/>
              <a:defRPr/>
            </a:lvl1pPr>
            <a:lvl2pPr>
              <a:buClr>
                <a:srgbClr val="006B61"/>
              </a:buClr>
              <a:buFont typeface="Arial" pitchFamily="34" charset="0"/>
              <a:buChar char="|"/>
              <a:defRPr/>
            </a:lvl2pPr>
            <a:lvl3pPr>
              <a:buClr>
                <a:srgbClr val="006B61"/>
              </a:buClr>
              <a:buFont typeface="Arial" pitchFamily="34" charset="0"/>
              <a:buChar char="|"/>
              <a:defRPr/>
            </a:lvl3pPr>
            <a:lvl4pPr>
              <a:buClr>
                <a:srgbClr val="006B61"/>
              </a:buClr>
              <a:buFont typeface="Arial" pitchFamily="34" charset="0"/>
              <a:buChar char="|"/>
              <a:defRPr/>
            </a:lvl4pPr>
            <a:lvl5pPr>
              <a:buClr>
                <a:srgbClr val="006B61"/>
              </a:buClr>
              <a:buFont typeface="Arial" pitchFamily="34" charset="0"/>
              <a:buChar char="|"/>
              <a:defRPr/>
            </a:lvl5pPr>
          </a:lstStyle>
          <a:p>
            <a:pPr lvl="0"/>
            <a:r>
              <a:rPr lang="en-US" dirty="0"/>
              <a:t>Textmasterformate durch Klicken bearbeiten</a:t>
            </a:r>
          </a:p>
          <a:p>
            <a:pPr lvl="1"/>
            <a:r>
              <a:rPr lang="en-US" dirty="0"/>
              <a:t>Zweite Ebene</a:t>
            </a:r>
          </a:p>
          <a:p>
            <a:pPr lvl="2"/>
            <a:r>
              <a:rPr lang="en-US" dirty="0"/>
              <a:t>Dritte Ebene</a:t>
            </a:r>
          </a:p>
          <a:p>
            <a:pPr lvl="3"/>
            <a:r>
              <a:rPr lang="en-US" dirty="0"/>
              <a:t>Vierte Ebene</a:t>
            </a:r>
          </a:p>
          <a:p>
            <a:pPr lvl="4"/>
            <a:r>
              <a:rPr lang="en-US" dirty="0"/>
              <a:t>Fünfte Ebene</a:t>
            </a:r>
            <a:endParaRPr lang="de-DE" dirty="0"/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758B1-540C-46A8-B72E-D6C2FD70AC23}" type="datetimeFigureOut">
              <a:rPr lang="de-DE"/>
              <a:pPr>
                <a:defRPr/>
              </a:pPr>
              <a:t>30.06.2026</a:t>
            </a:fld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|  Thema  |  Abteilung / Bereich  |  Autor  |  Version  | </a:t>
            </a:r>
            <a:endParaRPr>
              <a:latin typeface="Arial" pitchFamily="34" charset="0"/>
            </a:endParaRPr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7228-3415-4B8F-870E-ED87CF9BD34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Titelmasterformat durch Klicken bearbeiten</a:t>
            </a:r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5637600" y="1972800"/>
            <a:ext cx="2570400" cy="3927600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algn="ctr">
              <a:buNone/>
              <a:defRPr sz="1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 noProof="0" dirty="0"/>
              <a:t>Bild durch Klicken auf Symbol hinzufügen</a:t>
            </a:r>
            <a:endParaRPr lang="de-DE" noProof="0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8"/>
          </p:nvPr>
        </p:nvSpPr>
        <p:spPr>
          <a:xfrm>
            <a:off x="745200" y="1864800"/>
            <a:ext cx="4714875" cy="4287600"/>
          </a:xfrm>
        </p:spPr>
        <p:txBody>
          <a:bodyPr/>
          <a:lstStyle/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FE1E4-5E35-47B7-A012-3B0F60E33B94}" type="datetimeFigureOut">
              <a:rPr lang="de-DE"/>
              <a:pPr>
                <a:defRPr/>
              </a:pPr>
              <a:t>30.06.2026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|  Thema  |  Abteilung / Bereich  |  Autor  |  Version  | </a:t>
            </a:r>
            <a:endParaRPr>
              <a:latin typeface="Arial" pitchFamily="34" charset="0"/>
            </a:endParaRPr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C00C0-538E-428C-860B-FF85F7309BE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44538" y="2681288"/>
            <a:ext cx="7045325" cy="320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>
          <a:xfrm>
            <a:off x="8370888" y="0"/>
            <a:ext cx="1574800" cy="7099300"/>
          </a:xfrm>
          <a:prstGeom prst="rect">
            <a:avLst/>
          </a:prstGeom>
          <a:solidFill>
            <a:srgbClr val="EEF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393" tIns="48696" rIns="97393" bIns="48696" anchor="ctr"/>
          <a:lstStyle/>
          <a:p>
            <a:pPr algn="ctr" defTabSz="486964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8" name="Gerade Verbindung 7"/>
          <p:cNvCxnSpPr/>
          <p:nvPr/>
        </p:nvCxnSpPr>
        <p:spPr>
          <a:xfrm rot="5400000">
            <a:off x="-558006" y="1143794"/>
            <a:ext cx="2289175" cy="1587"/>
          </a:xfrm>
          <a:prstGeom prst="line">
            <a:avLst/>
          </a:prstGeom>
          <a:ln w="12700">
            <a:solidFill>
              <a:srgbClr val="00515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9" name="108_Marke_PPT.tif" descr="/Volumes/PowerServer R - Z/Jobs R - Z/Waldkirch/108_WK_PowerPoint_Templ/108_Material/108_Marke_PPT.t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500" y="157163"/>
            <a:ext cx="3978275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744538" y="1490663"/>
            <a:ext cx="5886450" cy="1025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noProof="0" dirty="0"/>
              <a:t>Mastertitelformat bearbeiten</a:t>
            </a:r>
          </a:p>
        </p:txBody>
      </p:sp>
      <p:sp>
        <p:nvSpPr>
          <p:cNvPr id="12" name="Fußzeilenplatzhalter 19"/>
          <p:cNvSpPr>
            <a:spLocks noGrp="1"/>
          </p:cNvSpPr>
          <p:nvPr>
            <p:ph type="ftr" sz="quarter" idx="3"/>
          </p:nvPr>
        </p:nvSpPr>
        <p:spPr>
          <a:xfrm>
            <a:off x="661988" y="5965825"/>
            <a:ext cx="3067050" cy="1054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73927" fontAlgn="auto">
              <a:spcBef>
                <a:spcPts val="0"/>
              </a:spcBef>
              <a:spcAft>
                <a:spcPts val="0"/>
              </a:spcAft>
              <a:defRPr sz="13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Thema </a:t>
            </a:r>
          </a:p>
          <a:p>
            <a:pPr>
              <a:defRPr/>
            </a:pPr>
            <a:r>
              <a:rPr lang="de-DE"/>
              <a:t>Abteilung / Bereich </a:t>
            </a:r>
          </a:p>
          <a:p>
            <a:pPr>
              <a:defRPr/>
            </a:pPr>
            <a:r>
              <a:rPr lang="de-DE"/>
              <a:t>Autor </a:t>
            </a:r>
          </a:p>
          <a:p>
            <a:pPr>
              <a:defRPr/>
            </a:pPr>
            <a:r>
              <a:rPr lang="de-DE"/>
              <a:t>Version / Datum </a:t>
            </a:r>
          </a:p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4" r:id="rId2"/>
  </p:sldLayoutIdLst>
  <p:hf sldNum="0" hdr="0" dt="0"/>
  <p:txStyles>
    <p:titleStyle>
      <a:lvl1pPr algn="l" defTabSz="973138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l" defTabSz="973138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platzhalter 1"/>
          <p:cNvSpPr>
            <a:spLocks noGrp="1"/>
          </p:cNvSpPr>
          <p:nvPr>
            <p:ph type="title"/>
          </p:nvPr>
        </p:nvSpPr>
        <p:spPr bwMode="auto">
          <a:xfrm>
            <a:off x="744538" y="576263"/>
            <a:ext cx="6218237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7" name="Rechteck 6"/>
          <p:cNvSpPr/>
          <p:nvPr/>
        </p:nvSpPr>
        <p:spPr>
          <a:xfrm>
            <a:off x="9161463" y="0"/>
            <a:ext cx="784225" cy="7099300"/>
          </a:xfrm>
          <a:prstGeom prst="rect">
            <a:avLst/>
          </a:prstGeom>
          <a:solidFill>
            <a:srgbClr val="EEF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393" tIns="48696" rIns="97393" bIns="48696" anchor="ctr"/>
          <a:lstStyle/>
          <a:p>
            <a:pPr algn="ctr" defTabSz="973927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8" name="Gerade Verbindung 7"/>
          <p:cNvCxnSpPr/>
          <p:nvPr/>
        </p:nvCxnSpPr>
        <p:spPr>
          <a:xfrm rot="5400000">
            <a:off x="-123031" y="708819"/>
            <a:ext cx="1419225" cy="1587"/>
          </a:xfrm>
          <a:prstGeom prst="line">
            <a:avLst/>
          </a:prstGeom>
          <a:ln w="12700">
            <a:solidFill>
              <a:srgbClr val="00515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01" name="108_Marke_klein_PPT.tif" descr="/Volumes/PowerServer R - Z/Jobs R - Z/Waldkirch/108_WK_PowerPoint_Templ/108_Material/108_Marke_klein_PPT.t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24713" y="36513"/>
            <a:ext cx="2735262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atumsplatzhalter 2"/>
          <p:cNvSpPr>
            <a:spLocks noGrp="1"/>
          </p:cNvSpPr>
          <p:nvPr>
            <p:ph type="dt" sz="half" idx="2"/>
          </p:nvPr>
        </p:nvSpPr>
        <p:spPr>
          <a:xfrm>
            <a:off x="7210425" y="6580188"/>
            <a:ext cx="1325563" cy="377825"/>
          </a:xfrm>
          <a:prstGeom prst="rect">
            <a:avLst/>
          </a:prstGeom>
        </p:spPr>
        <p:txBody>
          <a:bodyPr/>
          <a:lstStyle>
            <a:lvl1pPr defTabSz="973927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EAF662C-0233-4BBF-A766-6662E74F5614}" type="datetimeFigureOut">
              <a:rPr lang="de-DE"/>
              <a:pPr>
                <a:defRPr/>
              </a:pPr>
              <a:t>30.06.2026</a:t>
            </a:fld>
            <a:endParaRPr lang="de-DE" dirty="0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1573213" y="6581775"/>
            <a:ext cx="4805362" cy="377825"/>
          </a:xfrm>
          <a:prstGeom prst="rect">
            <a:avLst/>
          </a:prstGeom>
        </p:spPr>
        <p:txBody>
          <a:bodyPr/>
          <a:lstStyle>
            <a:lvl1pPr algn="l" defTabSz="973927" fontAlgn="auto">
              <a:spcBef>
                <a:spcPts val="0"/>
              </a:spcBef>
              <a:spcAft>
                <a:spcPts val="0"/>
              </a:spcAft>
              <a:defRPr lang="de-DE" sz="1300" kern="1200" dirty="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|  Thema  |  Abteilung / Bereich  |  Autor  |  Version  | </a:t>
            </a:r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331788" y="6581775"/>
            <a:ext cx="579437" cy="377825"/>
          </a:xfrm>
          <a:prstGeom prst="rect">
            <a:avLst/>
          </a:prstGeom>
        </p:spPr>
        <p:txBody>
          <a:bodyPr/>
          <a:lstStyle>
            <a:lvl1pPr algn="l" defTabSz="973927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DEF04B-FD51-448B-A10A-0EB962AA0CD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4105" name="Textplatzhalter 13"/>
          <p:cNvSpPr>
            <a:spLocks noGrp="1"/>
          </p:cNvSpPr>
          <p:nvPr>
            <p:ph type="body" idx="1"/>
          </p:nvPr>
        </p:nvSpPr>
        <p:spPr bwMode="auto">
          <a:xfrm>
            <a:off x="744538" y="1865313"/>
            <a:ext cx="8288337" cy="428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6B61"/>
        </a:buClr>
        <a:buFont typeface="Arial" charset="0"/>
        <a:buChar char="|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6B61"/>
        </a:buClr>
        <a:buFont typeface="Arial" charset="0"/>
        <a:buChar char="|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6B61"/>
        </a:buClr>
        <a:buFont typeface="Arial" charset="0"/>
        <a:buChar char="|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6B61"/>
        </a:buClr>
        <a:buFont typeface="Arial" charset="0"/>
        <a:buChar char="|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6B61"/>
        </a:buClr>
        <a:buFont typeface="Arial" charset="0"/>
        <a:buChar char="|"/>
        <a:defRPr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wabe-waldkirch.de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1992" y="94060"/>
            <a:ext cx="6218237" cy="866775"/>
          </a:xfrm>
        </p:spPr>
        <p:txBody>
          <a:bodyPr/>
          <a:lstStyle/>
          <a:p>
            <a:r>
              <a:rPr lang="de-DE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Angebote im März 2023</a:t>
            </a:r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580273"/>
              </p:ext>
            </p:extLst>
          </p:nvPr>
        </p:nvGraphicFramePr>
        <p:xfrm>
          <a:off x="1" y="0"/>
          <a:ext cx="9944099" cy="90536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67594">
                  <a:extLst>
                    <a:ext uri="{9D8B030D-6E8A-4147-A177-3AD203B41FA5}">
                      <a16:colId xmlns:a16="http://schemas.microsoft.com/office/drawing/2014/main" val="233787087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1698747776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151969222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385738544"/>
                    </a:ext>
                  </a:extLst>
                </a:gridCol>
                <a:gridCol w="1930791">
                  <a:extLst>
                    <a:ext uri="{9D8B030D-6E8A-4147-A177-3AD203B41FA5}">
                      <a16:colId xmlns:a16="http://schemas.microsoft.com/office/drawing/2014/main" val="811247823"/>
                    </a:ext>
                  </a:extLst>
                </a:gridCol>
                <a:gridCol w="1889130">
                  <a:extLst>
                    <a:ext uri="{9D8B030D-6E8A-4147-A177-3AD203B41FA5}">
                      <a16:colId xmlns:a16="http://schemas.microsoft.com/office/drawing/2014/main" val="3750885669"/>
                    </a:ext>
                  </a:extLst>
                </a:gridCol>
              </a:tblGrid>
              <a:tr h="238076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Montag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Mittwoch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Donnerstag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Freitag/ Samstag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4559"/>
                  </a:ext>
                </a:extLst>
              </a:tr>
              <a:tr h="3018572">
                <a:tc>
                  <a:txBody>
                    <a:bodyPr/>
                    <a:lstStyle/>
                    <a:p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Vormittag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i="0" baseline="0" dirty="0"/>
                    </a:p>
                    <a:p>
                      <a:r>
                        <a:rPr lang="de-DE" sz="1100" b="0" i="0" baseline="0" dirty="0"/>
                        <a:t>10:00 – 12:00 Uhr</a:t>
                      </a:r>
                    </a:p>
                    <a:p>
                      <a:r>
                        <a:rPr lang="de-DE" sz="1100" b="1" i="0" baseline="0" dirty="0"/>
                        <a:t>Beratung Kinderschutzbund</a:t>
                      </a:r>
                      <a:br>
                        <a:rPr lang="de-DE" sz="1100" b="1" i="0" baseline="0" dirty="0"/>
                      </a:br>
                      <a:endParaRPr lang="de-DE" sz="1100" b="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b="0" dirty="0"/>
                        <a:t>9:30 – 13:00 Uhr</a:t>
                      </a:r>
                    </a:p>
                    <a:p>
                      <a:r>
                        <a:rPr lang="de-DE" sz="1100" b="1" dirty="0"/>
                        <a:t>Migrationsberatung der Caritas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/>
                        <a:t>_________________</a:t>
                      </a:r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dirty="0"/>
                    </a:p>
                    <a:p>
                      <a:endParaRPr lang="de-DE" sz="1100" b="0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r>
                        <a:rPr lang="de-DE" sz="1100" b="0" dirty="0"/>
                        <a:t>13:00 – 15:30 Uhr</a:t>
                      </a:r>
                    </a:p>
                    <a:p>
                      <a:r>
                        <a:rPr lang="de-DE" sz="1100" b="1" dirty="0"/>
                        <a:t>Professionelle Nachhilfe</a:t>
                      </a:r>
                    </a:p>
                    <a:p>
                      <a:endParaRPr lang="de-DE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b="0" dirty="0"/>
                        <a:t>8:30 – 10:00 Uhr</a:t>
                      </a:r>
                    </a:p>
                    <a:p>
                      <a:r>
                        <a:rPr lang="de-DE" sz="1100" b="1" dirty="0"/>
                        <a:t>Gymnastik für </a:t>
                      </a:r>
                    </a:p>
                    <a:p>
                      <a:r>
                        <a:rPr lang="de-DE" sz="1100" b="1" dirty="0"/>
                        <a:t>Senior*innen</a:t>
                      </a:r>
                    </a:p>
                    <a:p>
                      <a:r>
                        <a:rPr lang="de-DE" sz="1100" b="1" dirty="0"/>
                        <a:t>_________________________</a:t>
                      </a:r>
                    </a:p>
                    <a:p>
                      <a:endParaRPr lang="de-DE" sz="1100" b="0" dirty="0"/>
                    </a:p>
                    <a:p>
                      <a:r>
                        <a:rPr lang="de-DE" sz="1100" b="0" dirty="0"/>
                        <a:t>9:00 – 11:00 Uhr</a:t>
                      </a:r>
                    </a:p>
                    <a:p>
                      <a:r>
                        <a:rPr lang="de-DE" sz="1100" b="1" dirty="0"/>
                        <a:t>Beratung Kinderschutzbund</a:t>
                      </a:r>
                    </a:p>
                    <a:p>
                      <a:endParaRPr lang="de-DE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r>
                        <a:rPr lang="de-DE" sz="1100" b="0" dirty="0"/>
                        <a:t>12:30 – 15:00 Uhr</a:t>
                      </a:r>
                    </a:p>
                    <a:p>
                      <a:r>
                        <a:rPr lang="de-DE" sz="1100" b="1" dirty="0"/>
                        <a:t>Professionelle Nachhilfe</a:t>
                      </a:r>
                    </a:p>
                    <a:p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b="0" dirty="0"/>
                        <a:t>9:30 – 13:00 Uhr</a:t>
                      </a:r>
                    </a:p>
                    <a:p>
                      <a:r>
                        <a:rPr lang="de-DE" sz="1100" b="1" dirty="0"/>
                        <a:t>Migrationsberatung der Caritas</a:t>
                      </a:r>
                    </a:p>
                    <a:p>
                      <a:r>
                        <a:rPr lang="de-DE" sz="1100" b="1" dirty="0"/>
                        <a:t>_________________________</a:t>
                      </a:r>
                    </a:p>
                    <a:p>
                      <a:r>
                        <a:rPr lang="de-DE" sz="1100" b="0" dirty="0"/>
                        <a:t>9:30 – 11:00 Uhr</a:t>
                      </a:r>
                    </a:p>
                    <a:p>
                      <a:r>
                        <a:rPr lang="de-DE" sz="1100" b="1" dirty="0"/>
                        <a:t>Eltern-Café des Kinderschutzbundes</a:t>
                      </a:r>
                    </a:p>
                    <a:p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/>
                        <a:t>_________________________</a:t>
                      </a:r>
                    </a:p>
                    <a:p>
                      <a:r>
                        <a:rPr lang="de-DE" sz="1100" b="0" dirty="0"/>
                        <a:t>10:00 – 12:00 Uhr</a:t>
                      </a:r>
                    </a:p>
                    <a:p>
                      <a:r>
                        <a:rPr lang="de-DE" sz="1100" b="1" dirty="0"/>
                        <a:t>Büro-Sprechzeit Rotes Haus</a:t>
                      </a:r>
                    </a:p>
                    <a:p>
                      <a:br>
                        <a:rPr lang="de-DE" sz="1100" b="1" dirty="0"/>
                      </a:br>
                      <a:r>
                        <a:rPr lang="de-DE" sz="1100" b="1" dirty="0"/>
                        <a:t>_________________________</a:t>
                      </a:r>
                    </a:p>
                    <a:p>
                      <a:r>
                        <a:rPr lang="de-DE" sz="1100" b="0" dirty="0"/>
                        <a:t>10:00 – 12:00 Uhr</a:t>
                      </a:r>
                    </a:p>
                    <a:p>
                      <a:r>
                        <a:rPr lang="de-DE" sz="1100" b="1" dirty="0"/>
                        <a:t>Beratung Kinderschutzbund</a:t>
                      </a:r>
                    </a:p>
                    <a:p>
                      <a:endParaRPr lang="de-DE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endParaRPr lang="en-US" sz="1100" b="0" baseline="0" dirty="0"/>
                    </a:p>
                    <a:p>
                      <a:r>
                        <a:rPr lang="en-US" sz="1100" b="0" baseline="0" dirty="0"/>
                        <a:t>10:00 – 12:00 </a:t>
                      </a:r>
                      <a:r>
                        <a:rPr lang="en-US" sz="1100" b="0" baseline="0" dirty="0" err="1"/>
                        <a:t>Uhr</a:t>
                      </a:r>
                      <a:endParaRPr lang="en-US" sz="1100" b="0" baseline="0" dirty="0"/>
                    </a:p>
                    <a:p>
                      <a:r>
                        <a:rPr lang="en-US" sz="1100" b="1" baseline="0" dirty="0" err="1"/>
                        <a:t>Beratung</a:t>
                      </a:r>
                      <a:r>
                        <a:rPr lang="en-US" sz="1100" b="1" baseline="0" dirty="0"/>
                        <a:t> </a:t>
                      </a:r>
                      <a:r>
                        <a:rPr lang="en-US" sz="1100" b="1" baseline="0" dirty="0" err="1"/>
                        <a:t>Kinderschutzbund</a:t>
                      </a:r>
                      <a:endParaRPr lang="en-US" sz="1100" b="1" baseline="0" dirty="0"/>
                    </a:p>
                    <a:p>
                      <a:endParaRPr lang="en-US" sz="1100" b="1" baseline="0" dirty="0"/>
                    </a:p>
                    <a:p>
                      <a:endParaRPr lang="en-US" sz="1100" b="1" baseline="0" dirty="0"/>
                    </a:p>
                    <a:p>
                      <a:r>
                        <a:rPr lang="en-US" sz="1100" b="1" baseline="0" dirty="0"/>
                        <a:t>______________________</a:t>
                      </a:r>
                      <a:endParaRPr lang="de-DE" sz="1100" b="1" dirty="0"/>
                    </a:p>
                    <a:p>
                      <a:r>
                        <a:rPr lang="de-DE" sz="1100" b="0" dirty="0"/>
                        <a:t>13:00 – 15:30 Uhr</a:t>
                      </a:r>
                    </a:p>
                    <a:p>
                      <a:r>
                        <a:rPr lang="de-DE" sz="1100" b="1" dirty="0"/>
                        <a:t>Professionelle Nachhilfe</a:t>
                      </a:r>
                    </a:p>
                    <a:p>
                      <a:endParaRPr lang="de-DE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419337"/>
                  </a:ext>
                </a:extLst>
              </a:tr>
              <a:tr h="845716">
                <a:tc rowSpan="3">
                  <a:txBody>
                    <a:bodyPr/>
                    <a:lstStyle/>
                    <a:p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Nachmittag</a:t>
                      </a: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Start 1. Juni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16:00 – 17:15 Uhr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Yoga für Schwangere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 Termine über die VHS)</a:t>
                      </a:r>
                    </a:p>
                    <a:p>
                      <a:pPr marL="0" algn="l" defTabSz="914400" rtl="0" eaLnBrk="1" latinLnBrk="0" hangingPunct="1"/>
                      <a:endParaRPr lang="de-DE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100" b="0" dirty="0"/>
                        <a:t>17:30- 18:30 Uhr</a:t>
                      </a:r>
                    </a:p>
                    <a:p>
                      <a:r>
                        <a:rPr lang="de-DE" sz="1100" b="1" dirty="0">
                          <a:solidFill>
                            <a:schemeClr val="tx1"/>
                          </a:solidFill>
                        </a:rPr>
                        <a:t>Frauen-Yoga</a:t>
                      </a:r>
                    </a:p>
                    <a:p>
                      <a:r>
                        <a:rPr lang="de-DE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 Termine über die VHS)</a:t>
                      </a:r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de-DE" sz="1100" b="1" i="0" baseline="0" dirty="0"/>
                        <a:t> </a:t>
                      </a:r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1" i="0" baseline="0" dirty="0"/>
                    </a:p>
                    <a:p>
                      <a:endParaRPr lang="de-DE" sz="1100" b="0" i="0" baseline="0" dirty="0"/>
                    </a:p>
                    <a:p>
                      <a:endParaRPr lang="de-DE" sz="11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de-DE" sz="1100" dirty="0"/>
                        <a:t>14:00 – 16:00 Uhr</a:t>
                      </a:r>
                    </a:p>
                    <a:p>
                      <a:r>
                        <a:rPr lang="de-DE" sz="1100" b="1" dirty="0"/>
                        <a:t>Migrationsberatung der Caritas</a:t>
                      </a:r>
                    </a:p>
                    <a:p>
                      <a:r>
                        <a:rPr lang="de-DE" sz="1100" b="1" dirty="0"/>
                        <a:t>______________________</a:t>
                      </a:r>
                    </a:p>
                    <a:p>
                      <a:r>
                        <a:rPr lang="de-DE" sz="1100" b="0" dirty="0"/>
                        <a:t>14:00 – 17:00 Uhr </a:t>
                      </a:r>
                    </a:p>
                    <a:p>
                      <a:r>
                        <a:rPr lang="de-DE" sz="1100" b="1" dirty="0"/>
                        <a:t>Spiele-Nachmittag für Senior*innen</a:t>
                      </a:r>
                    </a:p>
                    <a:p>
                      <a:r>
                        <a:rPr lang="de-DE" sz="1100" b="1" dirty="0"/>
                        <a:t>______________________</a:t>
                      </a:r>
                    </a:p>
                    <a:p>
                      <a:r>
                        <a:rPr lang="de-DE" sz="1100" dirty="0"/>
                        <a:t>15:00 – 17:00 Uhr</a:t>
                      </a:r>
                    </a:p>
                    <a:p>
                      <a:r>
                        <a:rPr lang="de-DE" sz="1100" b="1" dirty="0"/>
                        <a:t>Büro-Sprechzeit Rotes Haus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/>
                        <a:t>______________________</a:t>
                      </a:r>
                    </a:p>
                    <a:p>
                      <a:r>
                        <a:rPr lang="de-DE" sz="1100" b="0" dirty="0"/>
                        <a:t>15:30 – 17:30 Uhr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/>
                        <a:t>Offenes Café </a:t>
                      </a:r>
                      <a:br>
                        <a:rPr lang="de-DE" sz="1100" b="1" dirty="0"/>
                      </a:br>
                      <a:r>
                        <a:rPr lang="de-DE" sz="1100" b="1" dirty="0"/>
                        <a:t>______________________</a:t>
                      </a:r>
                    </a:p>
                    <a:p>
                      <a:r>
                        <a:rPr lang="de-DE" sz="1100" dirty="0">
                          <a:solidFill>
                            <a:schemeClr val="tx1"/>
                          </a:solidFill>
                        </a:rPr>
                        <a:t>16:00</a:t>
                      </a:r>
                      <a:r>
                        <a:rPr lang="de-DE" sz="1100" dirty="0"/>
                        <a:t> – 19:30 Uhr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dirty="0"/>
                        <a:t>Offene Kinder- und </a:t>
                      </a:r>
                      <a:r>
                        <a:rPr lang="de-DE" sz="1100" b="1" dirty="0" err="1"/>
                        <a:t>Teeniearbeit</a:t>
                      </a:r>
                      <a:r>
                        <a:rPr lang="de-DE" sz="1100" b="1" dirty="0"/>
                        <a:t> (</a:t>
                      </a:r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– 13 Jahre)</a:t>
                      </a:r>
                    </a:p>
                    <a:p>
                      <a:pPr marL="0" algn="l" defTabSz="914400" rtl="0" eaLnBrk="1" latinLnBrk="0" hangingPunct="1"/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endParaRPr lang="de-DE" sz="1100" dirty="0"/>
                    </a:p>
                    <a:p>
                      <a:r>
                        <a:rPr lang="de-DE" sz="1100" dirty="0"/>
                        <a:t>15:00 – 17:00 Uhr</a:t>
                      </a:r>
                    </a:p>
                    <a:p>
                      <a:r>
                        <a:rPr lang="de-DE" sz="1100" b="1" dirty="0"/>
                        <a:t>Beratung Kinderschutzbund</a:t>
                      </a:r>
                    </a:p>
                    <a:p>
                      <a:r>
                        <a:rPr lang="de-DE" sz="1100" b="1" dirty="0"/>
                        <a:t>_________________________</a:t>
                      </a:r>
                    </a:p>
                    <a:p>
                      <a:r>
                        <a:rPr lang="de-DE" sz="1100" b="0" dirty="0"/>
                        <a:t>16:00 – 19:30 Uhr</a:t>
                      </a:r>
                    </a:p>
                    <a:p>
                      <a:r>
                        <a:rPr lang="de-DE" sz="1100" b="1" dirty="0"/>
                        <a:t>Offene Kinder- und </a:t>
                      </a:r>
                      <a:r>
                        <a:rPr lang="de-DE" sz="1100" b="1" dirty="0" err="1"/>
                        <a:t>Teeniearbeit</a:t>
                      </a:r>
                      <a:r>
                        <a:rPr lang="de-DE" sz="1100" b="1" dirty="0"/>
                        <a:t> (6 – 13 Jahre)</a:t>
                      </a:r>
                    </a:p>
                    <a:p>
                      <a:r>
                        <a:rPr lang="de-DE" sz="1100" b="1" dirty="0"/>
                        <a:t>________________________</a:t>
                      </a:r>
                      <a:endParaRPr lang="de-DE" sz="1100" b="1" dirty="0">
                        <a:solidFill>
                          <a:srgbClr val="24ABC2"/>
                        </a:solidFill>
                      </a:endParaRPr>
                    </a:p>
                    <a:p>
                      <a:r>
                        <a:rPr lang="de-DE" sz="1100" b="0" dirty="0"/>
                        <a:t>15:30 – 16:30 Uhr</a:t>
                      </a:r>
                    </a:p>
                    <a:p>
                      <a:r>
                        <a:rPr lang="de-DE" sz="1100" b="1" dirty="0"/>
                        <a:t>Folklore-Tanz für </a:t>
                      </a:r>
                    </a:p>
                    <a:p>
                      <a:r>
                        <a:rPr lang="de-DE" sz="1100" b="1" dirty="0"/>
                        <a:t>Einsteiger*innen</a:t>
                      </a:r>
                    </a:p>
                    <a:p>
                      <a:r>
                        <a:rPr lang="de-DE" sz="1100" b="0" dirty="0"/>
                        <a:t>(14-tägig)</a:t>
                      </a:r>
                    </a:p>
                    <a:p>
                      <a:endParaRPr lang="de-DE" sz="11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/>
                        <a:t>________________________</a:t>
                      </a:r>
                    </a:p>
                    <a:p>
                      <a:pPr algn="l"/>
                      <a:r>
                        <a:rPr lang="de-DE" sz="1100" b="0" dirty="0">
                          <a:solidFill>
                            <a:schemeClr val="tx1"/>
                          </a:solidFill>
                        </a:rPr>
                        <a:t>18:00 – 19:30 Uhr</a:t>
                      </a:r>
                    </a:p>
                    <a:p>
                      <a:pPr algn="l"/>
                      <a:r>
                        <a:rPr lang="de-DE" sz="1100" b="1" dirty="0">
                          <a:solidFill>
                            <a:schemeClr val="tx1"/>
                          </a:solidFill>
                        </a:rPr>
                        <a:t>Folklore-Tanz </a:t>
                      </a:r>
                    </a:p>
                    <a:p>
                      <a:pPr algn="l"/>
                      <a:r>
                        <a:rPr lang="de-DE" sz="1100" b="0" dirty="0">
                          <a:solidFill>
                            <a:schemeClr val="tx1"/>
                          </a:solidFill>
                        </a:rPr>
                        <a:t>(14-tägig)</a:t>
                      </a:r>
                    </a:p>
                    <a:p>
                      <a:endParaRPr lang="de-DE" sz="1100" b="1" dirty="0"/>
                    </a:p>
                    <a:p>
                      <a:endParaRPr lang="de-DE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de-DE" sz="1100" dirty="0"/>
                        <a:t>14:00 – 16:00 Uhr</a:t>
                      </a:r>
                    </a:p>
                    <a:p>
                      <a:r>
                        <a:rPr lang="de-DE" sz="1100" b="1" dirty="0"/>
                        <a:t>Migrationsberatung der Caritas</a:t>
                      </a:r>
                    </a:p>
                    <a:p>
                      <a:pPr marL="0" algn="l" defTabSz="914400" rtl="0" eaLnBrk="1" latinLnBrk="0" hangingPunct="1"/>
                      <a:endParaRPr lang="de-DE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100" b="1" dirty="0"/>
                        <a:t>________________________</a:t>
                      </a:r>
                      <a:endParaRPr lang="de-DE" sz="1100" dirty="0"/>
                    </a:p>
                    <a:p>
                      <a:r>
                        <a:rPr lang="de-DE" sz="1100" b="0" dirty="0"/>
                        <a:t>16:00 – 18:00 Uhr</a:t>
                      </a:r>
                    </a:p>
                    <a:p>
                      <a:r>
                        <a:rPr lang="de-DE" sz="1100" b="1" dirty="0"/>
                        <a:t>Näh-Treff</a:t>
                      </a:r>
                    </a:p>
                    <a:p>
                      <a:endParaRPr lang="de-DE" sz="1100" dirty="0"/>
                    </a:p>
                    <a:p>
                      <a:pPr marL="0" algn="l" defTabSz="914400" rtl="0" eaLnBrk="1" latinLnBrk="0" hangingPunct="1"/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1" dirty="0"/>
                    </a:p>
                    <a:p>
                      <a:endParaRPr lang="de-DE" sz="11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rgbClr val="25B2C9"/>
                          </a:solidFill>
                          <a:latin typeface="+mn-lt"/>
                          <a:ea typeface="+mn-ea"/>
                          <a:cs typeface="+mn-cs"/>
                        </a:rPr>
                        <a:t>Jeden 2. &amp; 4. Freitag im Monat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16:30 – 17:30 Uhr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Frauen-Yoga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Für Anfänger*innen und Fortgeschrittene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(Anmeldung bei uns im Büro)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092815"/>
                  </a:ext>
                </a:extLst>
              </a:tr>
              <a:tr h="1579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Samstag: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005731"/>
                  </a:ext>
                </a:extLst>
              </a:tr>
              <a:tr h="14859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 &amp; 25. Juli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10:00 – 12:00 Uhr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Sprach-Café 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(2. &amp; 4. Samstag im Monat)</a:t>
                      </a:r>
                      <a:br>
                        <a:rPr lang="de-DE" sz="11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de-DE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90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62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el 9"/>
          <p:cNvSpPr>
            <a:spLocks noGrp="1"/>
          </p:cNvSpPr>
          <p:nvPr>
            <p:ph type="title"/>
          </p:nvPr>
        </p:nvSpPr>
        <p:spPr>
          <a:xfrm>
            <a:off x="5539349" y="943823"/>
            <a:ext cx="4257238" cy="1229837"/>
          </a:xfrm>
        </p:spPr>
        <p:txBody>
          <a:bodyPr/>
          <a:lstStyle/>
          <a:p>
            <a:br>
              <a:rPr lang="de-DE" dirty="0">
                <a:solidFill>
                  <a:srgbClr val="24ABC2"/>
                </a:solidFill>
                <a:latin typeface="Arial" charset="0"/>
                <a:cs typeface="Arial" charset="0"/>
              </a:rPr>
            </a:br>
            <a:r>
              <a:rPr lang="de-DE" sz="2000" dirty="0">
                <a:solidFill>
                  <a:srgbClr val="24ABC2"/>
                </a:solidFill>
                <a:latin typeface="Arial" charset="0"/>
                <a:cs typeface="Arial" charset="0"/>
              </a:rPr>
              <a:t>Mehrgenerationenhaus</a:t>
            </a:r>
            <a:br>
              <a:rPr lang="de-DE" sz="2000" dirty="0">
                <a:solidFill>
                  <a:srgbClr val="24ABC2"/>
                </a:solidFill>
                <a:latin typeface="Arial" charset="0"/>
                <a:cs typeface="Arial" charset="0"/>
              </a:rPr>
            </a:br>
            <a:r>
              <a:rPr lang="de-DE" sz="2000" dirty="0">
                <a:solidFill>
                  <a:srgbClr val="24ABC2"/>
                </a:solidFill>
                <a:latin typeface="Arial" charset="0"/>
                <a:cs typeface="Arial" charset="0"/>
              </a:rPr>
              <a:t>Rotes Haus</a:t>
            </a:r>
            <a:br>
              <a:rPr lang="de-DE" dirty="0">
                <a:solidFill>
                  <a:srgbClr val="24ABC2"/>
                </a:solidFill>
                <a:latin typeface="Arial" charset="0"/>
                <a:cs typeface="Arial" charset="0"/>
              </a:rPr>
            </a:br>
            <a:r>
              <a:rPr lang="de-DE" sz="1100" dirty="0">
                <a:solidFill>
                  <a:srgbClr val="24ABC2"/>
                </a:solidFill>
                <a:latin typeface="Arial" charset="0"/>
                <a:cs typeface="Arial" charset="0"/>
              </a:rPr>
              <a:t>Emmendinger Straße 3, Waldkirch</a:t>
            </a:r>
            <a:br>
              <a:rPr lang="de-DE" sz="1100" dirty="0">
                <a:solidFill>
                  <a:srgbClr val="24ABC2"/>
                </a:solidFill>
                <a:latin typeface="Arial" charset="0"/>
                <a:cs typeface="Arial" charset="0"/>
              </a:rPr>
            </a:br>
            <a:br>
              <a:rPr lang="de-DE" sz="1100" dirty="0">
                <a:solidFill>
                  <a:srgbClr val="24ABC2"/>
                </a:solidFill>
                <a:latin typeface="Arial" charset="0"/>
                <a:cs typeface="Arial" charset="0"/>
              </a:rPr>
            </a:br>
            <a:endParaRPr lang="de-DE" sz="1100" dirty="0">
              <a:solidFill>
                <a:srgbClr val="24ABC2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27147" y="169472"/>
            <a:ext cx="4400966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sz="1200" b="1" dirty="0">
                <a:solidFill>
                  <a:schemeClr val="accent6">
                    <a:lumMod val="75000"/>
                  </a:schemeClr>
                </a:solidFill>
              </a:rPr>
              <a:t>Weitere Angebote:</a:t>
            </a:r>
          </a:p>
          <a:p>
            <a:r>
              <a:rPr lang="de-DE" sz="900" b="1" dirty="0"/>
              <a:t>Mittagstisch der WABE </a:t>
            </a:r>
            <a:endParaRPr lang="de-DE" sz="900" b="1" dirty="0">
              <a:solidFill>
                <a:srgbClr val="25B2C9"/>
              </a:solidFill>
            </a:endParaRPr>
          </a:p>
          <a:p>
            <a:r>
              <a:rPr lang="de-DE" sz="900" dirty="0"/>
              <a:t>Montag bis Freitag 12 – 13:30 Uhr </a:t>
            </a:r>
            <a:endParaRPr lang="de-DE" sz="900" dirty="0">
              <a:solidFill>
                <a:srgbClr val="FF0000"/>
              </a:solidFill>
            </a:endParaRPr>
          </a:p>
          <a:p>
            <a:r>
              <a:rPr lang="de-DE" sz="900" dirty="0"/>
              <a:t>Bestellung bis 9:30 Uhr möglich </a:t>
            </a:r>
          </a:p>
          <a:p>
            <a:r>
              <a:rPr lang="de-DE" sz="900" dirty="0"/>
              <a:t>Per WhatsApp 0151 / 56950759 (bitte keine Anrufe)</a:t>
            </a:r>
          </a:p>
          <a:p>
            <a:r>
              <a:rPr lang="de-DE" sz="900" dirty="0"/>
              <a:t>Aktueller Menüplan: </a:t>
            </a:r>
            <a:r>
              <a:rPr lang="de-DE" sz="900" dirty="0">
                <a:hlinkClick r:id="rId3"/>
              </a:rPr>
              <a:t>www.wabe-waldkirch.de</a:t>
            </a:r>
            <a:endParaRPr lang="de-DE" sz="900" dirty="0"/>
          </a:p>
          <a:p>
            <a:endParaRPr lang="de-DE" sz="9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sz="1200" b="1" dirty="0">
                <a:solidFill>
                  <a:schemeClr val="accent6">
                    <a:lumMod val="75000"/>
                  </a:schemeClr>
                </a:solidFill>
              </a:rPr>
              <a:t>Besondere Veranstaltungen im Juli:</a:t>
            </a:r>
            <a:endParaRPr lang="de-DE" sz="900" b="1" dirty="0"/>
          </a:p>
          <a:p>
            <a:endParaRPr lang="de-DE" sz="900" b="1" dirty="0"/>
          </a:p>
          <a:p>
            <a:endParaRPr lang="de-DE" sz="900" dirty="0"/>
          </a:p>
          <a:p>
            <a:r>
              <a:rPr lang="de-DE" sz="900" b="1" dirty="0"/>
              <a:t>Freitag, 3. Juli, ab 20:30 Uhr, Rotes Haus</a:t>
            </a:r>
          </a:p>
          <a:p>
            <a:r>
              <a:rPr lang="de-DE" sz="900" dirty="0"/>
              <a:t>Open Air-Kino: Film „</a:t>
            </a:r>
            <a:r>
              <a:rPr lang="de-DE" sz="900" dirty="0" err="1"/>
              <a:t>Lioness</a:t>
            </a:r>
            <a:r>
              <a:rPr lang="de-DE" sz="900" dirty="0"/>
              <a:t> - Die Löwin“</a:t>
            </a:r>
          </a:p>
          <a:p>
            <a:endParaRPr lang="de-DE" sz="900" dirty="0"/>
          </a:p>
          <a:p>
            <a:r>
              <a:rPr lang="de-DE" sz="900" b="1" dirty="0"/>
              <a:t>Dienstag, 7. Juli, 15:30 – 17:30, Café</a:t>
            </a:r>
          </a:p>
          <a:p>
            <a:r>
              <a:rPr lang="de-DE" sz="900" dirty="0"/>
              <a:t>Das Museums-Fahrrad M-Ufo kommt uns im Offenen Café besuchen.</a:t>
            </a:r>
          </a:p>
          <a:p>
            <a:endParaRPr lang="de-DE" sz="900" dirty="0"/>
          </a:p>
          <a:p>
            <a:r>
              <a:rPr lang="de-DE" sz="900" b="1" dirty="0"/>
              <a:t>Freitag, 10. Juli, 17 – 21 Uhr, Veranstaltungsraum</a:t>
            </a:r>
          </a:p>
          <a:p>
            <a:r>
              <a:rPr lang="de-DE" sz="900" dirty="0"/>
              <a:t>Arabischer Frauen-Tanzabend, Kinder bis 2 Jahre sind willkommen</a:t>
            </a:r>
          </a:p>
          <a:p>
            <a:r>
              <a:rPr lang="de-DE" sz="900" dirty="0"/>
              <a:t>Gerne eine Kleinigkeit für das Buffet mitbringen</a:t>
            </a:r>
          </a:p>
          <a:p>
            <a:endParaRPr lang="de-DE" sz="900" dirty="0"/>
          </a:p>
          <a:p>
            <a:r>
              <a:rPr lang="de-DE" sz="900" b="1" dirty="0"/>
              <a:t>Samstag, 11. Juli, 10 – 12 Uhr, Café </a:t>
            </a:r>
          </a:p>
          <a:p>
            <a:r>
              <a:rPr lang="de-DE" sz="900" dirty="0"/>
              <a:t>Sprach-Café: Du möchtest Deutsch sprechen üben? Dann komm einfach vorbei. Kinder sind willkommen.</a:t>
            </a:r>
          </a:p>
          <a:p>
            <a:endParaRPr lang="de-DE" sz="900" b="1" dirty="0"/>
          </a:p>
          <a:p>
            <a:r>
              <a:rPr lang="de-DE" sz="900" b="1" dirty="0"/>
              <a:t>Freitag, 17. Juli, 17 – 20 Uhr, Café und Küche </a:t>
            </a:r>
          </a:p>
          <a:p>
            <a:r>
              <a:rPr lang="de-DE" sz="900" dirty="0"/>
              <a:t>Die Küchenband: Gemeinsam kochen, voneinander lernen und genießen –</a:t>
            </a:r>
          </a:p>
          <a:p>
            <a:r>
              <a:rPr lang="de-DE" sz="900" dirty="0"/>
              <a:t>Unter Anleitung eines erfahrenen Kochs.</a:t>
            </a:r>
          </a:p>
          <a:p>
            <a:r>
              <a:rPr lang="de-DE" sz="900" dirty="0"/>
              <a:t>(Anmeldung über unser Büro)</a:t>
            </a:r>
          </a:p>
          <a:p>
            <a:endParaRPr lang="de-DE" sz="900" dirty="0"/>
          </a:p>
          <a:p>
            <a:r>
              <a:rPr lang="de-DE" sz="900" b="1" dirty="0"/>
              <a:t>Dienstag, 21. Juli, 15:30 – 17:30 Uhr, Café</a:t>
            </a:r>
          </a:p>
          <a:p>
            <a:r>
              <a:rPr lang="de-DE" sz="900" dirty="0"/>
              <a:t>Basteln im Offenen Café: wir gestalten bunte Tabletts</a:t>
            </a:r>
          </a:p>
          <a:p>
            <a:endParaRPr lang="de-DE" sz="900" dirty="0"/>
          </a:p>
          <a:p>
            <a:r>
              <a:rPr lang="de-DE" sz="900" b="1" dirty="0"/>
              <a:t>Donnerstag, 23. Juli, 11 – 12:40 Uhr, Besprechungsraum 1.OG</a:t>
            </a:r>
          </a:p>
          <a:p>
            <a:r>
              <a:rPr lang="de-DE" sz="900" dirty="0"/>
              <a:t>OB-Bürgersprechstunde</a:t>
            </a:r>
          </a:p>
          <a:p>
            <a:r>
              <a:rPr lang="de-DE" sz="900" dirty="0"/>
              <a:t>(Anmeldung über OB-Assistenz@stadt-waldkirch.de)</a:t>
            </a:r>
          </a:p>
          <a:p>
            <a:endParaRPr lang="de-DE" sz="900" dirty="0"/>
          </a:p>
          <a:p>
            <a:r>
              <a:rPr lang="de-DE" sz="800" b="1" dirty="0"/>
              <a:t>Samstag, 25. Juli, 10 – 12 Uhr, Café </a:t>
            </a:r>
          </a:p>
          <a:p>
            <a:r>
              <a:rPr lang="de-DE" sz="900" dirty="0"/>
              <a:t>Sprach-Café: Du möchtest Deutsch sprechen üben? Dann komm einfach vorbei. Kinder sind willkommen.</a:t>
            </a:r>
          </a:p>
          <a:p>
            <a:endParaRPr lang="de-DE" sz="800" dirty="0"/>
          </a:p>
          <a:p>
            <a:endParaRPr lang="de-DE" sz="900" b="1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pPr algn="ctr"/>
            <a:endParaRPr lang="de-DE" sz="900" dirty="0"/>
          </a:p>
          <a:p>
            <a:pPr algn="ctr"/>
            <a:endParaRPr lang="de-DE" sz="900" dirty="0">
              <a:solidFill>
                <a:srgbClr val="24ABC2"/>
              </a:solidFill>
            </a:endParaRPr>
          </a:p>
          <a:p>
            <a:pPr algn="ctr"/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i="0" dirty="0">
              <a:solidFill>
                <a:srgbClr val="000000"/>
              </a:solidFill>
              <a:effectLst/>
            </a:endParaRPr>
          </a:p>
          <a:p>
            <a:endParaRPr lang="de-DE" sz="800" i="0" dirty="0">
              <a:solidFill>
                <a:srgbClr val="000000"/>
              </a:solidFill>
              <a:effectLst/>
            </a:endParaRPr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  <a:p>
            <a:endParaRPr lang="de-DE" sz="900" dirty="0"/>
          </a:p>
        </p:txBody>
      </p:sp>
      <p:sp>
        <p:nvSpPr>
          <p:cNvPr id="4" name="Textfeld 3"/>
          <p:cNvSpPr txBox="1"/>
          <p:nvPr/>
        </p:nvSpPr>
        <p:spPr>
          <a:xfrm>
            <a:off x="7884246" y="5852259"/>
            <a:ext cx="1855030" cy="11387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de-DE" sz="1400" b="1" dirty="0"/>
              <a:t>Büro-Sprechzeiten:</a:t>
            </a:r>
          </a:p>
          <a:p>
            <a:pPr algn="r"/>
            <a:endParaRPr lang="de-DE" sz="900" dirty="0"/>
          </a:p>
          <a:p>
            <a:pPr algn="r"/>
            <a:r>
              <a:rPr lang="de-DE" sz="900" b="1" dirty="0"/>
              <a:t>        </a:t>
            </a:r>
            <a:r>
              <a:rPr lang="de-DE" sz="900" dirty="0"/>
              <a:t>Dienstag: 15 – 17 Uhr</a:t>
            </a:r>
            <a:r>
              <a:rPr lang="de-DE" sz="900" dirty="0">
                <a:solidFill>
                  <a:srgbClr val="FF0000"/>
                </a:solidFill>
              </a:rPr>
              <a:t> </a:t>
            </a:r>
          </a:p>
          <a:p>
            <a:pPr algn="r"/>
            <a:r>
              <a:rPr lang="de-DE" sz="900" dirty="0"/>
              <a:t>Donnerstag: 10 – 12 Uhr</a:t>
            </a:r>
          </a:p>
          <a:p>
            <a:pPr algn="r"/>
            <a:r>
              <a:rPr lang="de-DE" sz="900" dirty="0"/>
              <a:t>07681 490 127</a:t>
            </a:r>
          </a:p>
          <a:p>
            <a:pPr algn="r"/>
            <a:r>
              <a:rPr lang="de-DE" sz="900" dirty="0"/>
              <a:t>roteshaus@stadt-waldkirch.de</a:t>
            </a:r>
          </a:p>
          <a:p>
            <a:pPr algn="r"/>
            <a:r>
              <a:rPr lang="de-DE" sz="900" dirty="0"/>
              <a:t>Facebook: Rotes Haus</a:t>
            </a:r>
          </a:p>
        </p:txBody>
      </p:sp>
      <p:sp>
        <p:nvSpPr>
          <p:cNvPr id="8" name="Rechteck 7"/>
          <p:cNvSpPr/>
          <p:nvPr/>
        </p:nvSpPr>
        <p:spPr>
          <a:xfrm>
            <a:off x="5063688" y="943822"/>
            <a:ext cx="214447" cy="6063477"/>
          </a:xfrm>
          <a:prstGeom prst="rect">
            <a:avLst/>
          </a:prstGeom>
          <a:solidFill>
            <a:srgbClr val="F7923F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48007" y="318344"/>
            <a:ext cx="288032" cy="14622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079C2D6A-2631-43D6-962C-34C6A15646B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82252" y="438133"/>
            <a:ext cx="1447172" cy="50569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A9DEE02-B388-4EAA-8286-C72F032CB2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952" y="544490"/>
            <a:ext cx="576064" cy="576064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552" y="132140"/>
            <a:ext cx="1223010" cy="886998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714" y="6686997"/>
            <a:ext cx="561762" cy="32030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167" y="6698645"/>
            <a:ext cx="520899" cy="297004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502" y="6723315"/>
            <a:ext cx="247665" cy="247665"/>
          </a:xfrm>
          <a:prstGeom prst="rect">
            <a:avLst/>
          </a:prstGeom>
        </p:spPr>
      </p:pic>
      <p:sp>
        <p:nvSpPr>
          <p:cNvPr id="11267" name="Textplatzhalter 11"/>
          <p:cNvSpPr>
            <a:spLocks noGrp="1"/>
          </p:cNvSpPr>
          <p:nvPr>
            <p:ph type="body" sz="quarter" idx="18"/>
          </p:nvPr>
        </p:nvSpPr>
        <p:spPr>
          <a:xfrm>
            <a:off x="5619415" y="2173158"/>
            <a:ext cx="2385030" cy="628635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latin typeface="Arial" charset="0"/>
                <a:cs typeface="Arial" charset="0"/>
              </a:rPr>
              <a:t>Monatsprogramm </a:t>
            </a:r>
          </a:p>
          <a:p>
            <a:pPr marL="0" indent="0">
              <a:buNone/>
            </a:pPr>
            <a:r>
              <a:rPr lang="de-DE" b="1" dirty="0">
                <a:latin typeface="Arial" charset="0"/>
                <a:cs typeface="Arial" charset="0"/>
              </a:rPr>
              <a:t>Juli 2026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68E381F-3125-4094-AB22-BE5F7D1B645B}"/>
              </a:ext>
            </a:extLst>
          </p:cNvPr>
          <p:cNvSpPr/>
          <p:nvPr/>
        </p:nvSpPr>
        <p:spPr>
          <a:xfrm>
            <a:off x="5278140" y="1462212"/>
            <a:ext cx="214447" cy="55450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7DB454A-7E0D-44E5-B6FE-4C5860C14EF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229" y="5943823"/>
            <a:ext cx="1855030" cy="98514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419D5E57-E926-4CFF-AE7F-5BE1A9FCAA5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708" y="3110739"/>
            <a:ext cx="3425366" cy="2292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K_PPT_Template_3-2_Master_2007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K_Präsentation_Standard.potx" id="{8329DA4C-7B55-48C9-81E6-10E9F5FC60A2}" vid="{DD528A96-EB3F-48C6-AC1C-D3F6E810E57F}"/>
    </a:ext>
  </a:extLst>
</a:theme>
</file>

<file path=ppt/theme/theme2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K_Präsentation_Standard.potx" id="{8329DA4C-7B55-48C9-81E6-10E9F5FC60A2}" vid="{21C79FBB-302D-41B8-8103-FB4185BC54B0}"/>
    </a:ext>
  </a:ext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WK_Präsentation_Standard</Template>
  <TotalTime>0</TotalTime>
  <Words>583</Words>
  <Application>Microsoft Office PowerPoint</Application>
  <PresentationFormat>Benutzerdefiniert</PresentationFormat>
  <Paragraphs>243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WK_PPT_Template_3-2_Master_2007</vt:lpstr>
      <vt:lpstr>2_Benutzerdefiniertes Design</vt:lpstr>
      <vt:lpstr>Angebote im März 2023</vt:lpstr>
      <vt:lpstr> Mehrgenerationenhaus Rotes Haus Emmendinger Straße 3, Waldkirch  </vt:lpstr>
    </vt:vector>
  </TitlesOfParts>
  <Company>Stadt Waldkirch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jana.kempf</dc:creator>
  <cp:lastModifiedBy>Hoyer, Melanie</cp:lastModifiedBy>
  <cp:revision>683</cp:revision>
  <cp:lastPrinted>2026-06-26T09:59:52Z</cp:lastPrinted>
  <dcterms:created xsi:type="dcterms:W3CDTF">2019-09-23T10:55:03Z</dcterms:created>
  <dcterms:modified xsi:type="dcterms:W3CDTF">2026-06-30T13:12:59Z</dcterms:modified>
</cp:coreProperties>
</file>